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7" r:id="rId5"/>
    <p:sldId id="261" r:id="rId6"/>
    <p:sldId id="258" r:id="rId7"/>
    <p:sldId id="259" r:id="rId8"/>
    <p:sldId id="260" r:id="rId9"/>
    <p:sldId id="262"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p:cViewPr>
        <p:scale>
          <a:sx n="100" d="100"/>
          <a:sy n="100" d="100"/>
        </p:scale>
        <p:origin x="-296" y="-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687E4C1-79D7-4A53-848E-1A031C15A796}" type="datetimeFigureOut">
              <a:rPr lang="en-GB" smtClean="0"/>
              <a:t>18/08/2021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8904AA-03C5-4229-B08E-19DC6787ED7F}" type="slidenum">
              <a:rPr lang="en-GB" smtClean="0"/>
              <a:t>‹#›</a:t>
            </a:fld>
            <a:endParaRPr lang="en-GB"/>
          </a:p>
        </p:txBody>
      </p:sp>
    </p:spTree>
    <p:extLst>
      <p:ext uri="{BB962C8B-B14F-4D97-AF65-F5344CB8AC3E}">
        <p14:creationId xmlns:p14="http://schemas.microsoft.com/office/powerpoint/2010/main" val="4150527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687E4C1-79D7-4A53-848E-1A031C15A796}" type="datetimeFigureOut">
              <a:rPr lang="en-GB" smtClean="0"/>
              <a:t>18/08/2021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8904AA-03C5-4229-B08E-19DC6787ED7F}" type="slidenum">
              <a:rPr lang="en-GB" smtClean="0"/>
              <a:t>‹#›</a:t>
            </a:fld>
            <a:endParaRPr lang="en-GB"/>
          </a:p>
        </p:txBody>
      </p:sp>
    </p:spTree>
    <p:extLst>
      <p:ext uri="{BB962C8B-B14F-4D97-AF65-F5344CB8AC3E}">
        <p14:creationId xmlns:p14="http://schemas.microsoft.com/office/powerpoint/2010/main" val="304528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6"/>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6"/>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687E4C1-79D7-4A53-848E-1A031C15A796}" type="datetimeFigureOut">
              <a:rPr lang="en-GB" smtClean="0"/>
              <a:t>18/08/2021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8904AA-03C5-4229-B08E-19DC6787ED7F}" type="slidenum">
              <a:rPr lang="en-GB" smtClean="0"/>
              <a:t>‹#›</a:t>
            </a:fld>
            <a:endParaRPr lang="en-GB"/>
          </a:p>
        </p:txBody>
      </p:sp>
    </p:spTree>
    <p:extLst>
      <p:ext uri="{BB962C8B-B14F-4D97-AF65-F5344CB8AC3E}">
        <p14:creationId xmlns:p14="http://schemas.microsoft.com/office/powerpoint/2010/main" val="4198679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4BFA04D-8CA9-498A-BC34-E85CFDB0B056}" type="datetimeFigureOut">
              <a:rPr lang="en-GB" smtClean="0">
                <a:solidFill>
                  <a:prstClr val="black">
                    <a:tint val="75000"/>
                  </a:prstClr>
                </a:solidFill>
              </a:rPr>
              <a:pPr/>
              <a:t>18/08/2021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6C1A43F-A612-491F-BD59-F857139D3E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00501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BFA04D-8CA9-498A-BC34-E85CFDB0B056}" type="datetimeFigureOut">
              <a:rPr lang="en-GB" smtClean="0">
                <a:solidFill>
                  <a:prstClr val="black">
                    <a:tint val="75000"/>
                  </a:prstClr>
                </a:solidFill>
              </a:rPr>
              <a:pPr/>
              <a:t>18/08/2021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6C1A43F-A612-491F-BD59-F857139D3E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70555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5"/>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7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BFA04D-8CA9-498A-BC34-E85CFDB0B056}" type="datetimeFigureOut">
              <a:rPr lang="en-GB" smtClean="0">
                <a:solidFill>
                  <a:prstClr val="black">
                    <a:tint val="75000"/>
                  </a:prstClr>
                </a:solidFill>
              </a:rPr>
              <a:pPr/>
              <a:t>18/08/2021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6C1A43F-A612-491F-BD59-F857139D3E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89935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4BFA04D-8CA9-498A-BC34-E85CFDB0B056}" type="datetimeFigureOut">
              <a:rPr lang="en-GB" smtClean="0">
                <a:solidFill>
                  <a:prstClr val="black">
                    <a:tint val="75000"/>
                  </a:prstClr>
                </a:solidFill>
              </a:rPr>
              <a:pPr/>
              <a:t>18/08/2021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6C1A43F-A612-491F-BD59-F857139D3E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01017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4BFA04D-8CA9-498A-BC34-E85CFDB0B056}" type="datetimeFigureOut">
              <a:rPr lang="en-GB" smtClean="0">
                <a:solidFill>
                  <a:prstClr val="black">
                    <a:tint val="75000"/>
                  </a:prstClr>
                </a:solidFill>
              </a:rPr>
              <a:pPr/>
              <a:t>18/08/2021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26C1A43F-A612-491F-BD59-F857139D3E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00956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4BFA04D-8CA9-498A-BC34-E85CFDB0B056}" type="datetimeFigureOut">
              <a:rPr lang="en-GB" smtClean="0">
                <a:solidFill>
                  <a:prstClr val="black">
                    <a:tint val="75000"/>
                  </a:prstClr>
                </a:solidFill>
              </a:rPr>
              <a:pPr/>
              <a:t>18/08/2021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26C1A43F-A612-491F-BD59-F857139D3E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632220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FA04D-8CA9-498A-BC34-E85CFDB0B056}" type="datetimeFigureOut">
              <a:rPr lang="en-GB" smtClean="0">
                <a:solidFill>
                  <a:prstClr val="black">
                    <a:tint val="75000"/>
                  </a:prstClr>
                </a:solidFill>
              </a:rPr>
              <a:pPr/>
              <a:t>18/08/2021</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26C1A43F-A612-491F-BD59-F857139D3E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9114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BFA04D-8CA9-498A-BC34-E85CFDB0B056}" type="datetimeFigureOut">
              <a:rPr lang="en-GB" smtClean="0">
                <a:solidFill>
                  <a:prstClr val="black">
                    <a:tint val="75000"/>
                  </a:prstClr>
                </a:solidFill>
              </a:rPr>
              <a:pPr/>
              <a:t>18/08/2021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6C1A43F-A612-491F-BD59-F857139D3E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17835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687E4C1-79D7-4A53-848E-1A031C15A796}" type="datetimeFigureOut">
              <a:rPr lang="en-GB" smtClean="0"/>
              <a:t>18/08/2021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8904AA-03C5-4229-B08E-19DC6787ED7F}" type="slidenum">
              <a:rPr lang="en-GB" smtClean="0"/>
              <a:t>‹#›</a:t>
            </a:fld>
            <a:endParaRPr lang="en-GB"/>
          </a:p>
        </p:txBody>
      </p:sp>
    </p:spTree>
    <p:extLst>
      <p:ext uri="{BB962C8B-B14F-4D97-AF65-F5344CB8AC3E}">
        <p14:creationId xmlns:p14="http://schemas.microsoft.com/office/powerpoint/2010/main" val="35410333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391" y="9874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BFA04D-8CA9-498A-BC34-E85CFDB0B056}" type="datetimeFigureOut">
              <a:rPr lang="en-GB" smtClean="0">
                <a:solidFill>
                  <a:prstClr val="black">
                    <a:tint val="75000"/>
                  </a:prstClr>
                </a:solidFill>
              </a:rPr>
              <a:pPr/>
              <a:t>18/08/2021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6C1A43F-A612-491F-BD59-F857139D3E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12749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BFA04D-8CA9-498A-BC34-E85CFDB0B056}" type="datetimeFigureOut">
              <a:rPr lang="en-GB" smtClean="0">
                <a:solidFill>
                  <a:prstClr val="black">
                    <a:tint val="75000"/>
                  </a:prstClr>
                </a:solidFill>
              </a:rPr>
              <a:pPr/>
              <a:t>18/08/2021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6C1A43F-A612-491F-BD59-F857139D3E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51326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BFA04D-8CA9-498A-BC34-E85CFDB0B056}" type="datetimeFigureOut">
              <a:rPr lang="en-GB" smtClean="0">
                <a:solidFill>
                  <a:prstClr val="black">
                    <a:tint val="75000"/>
                  </a:prstClr>
                </a:solidFill>
              </a:rPr>
              <a:pPr/>
              <a:t>18/08/2021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6C1A43F-A612-491F-BD59-F857139D3E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46817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4BFA04D-8CA9-498A-BC34-E85CFDB0B056}" type="datetimeFigureOut">
              <a:rPr lang="en-GB" smtClean="0">
                <a:solidFill>
                  <a:prstClr val="black">
                    <a:tint val="75000"/>
                  </a:prstClr>
                </a:solidFill>
              </a:rPr>
              <a:pPr/>
              <a:t>18/08/2021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6C1A43F-A612-491F-BD59-F857139D3E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002305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BFA04D-8CA9-498A-BC34-E85CFDB0B056}" type="datetimeFigureOut">
              <a:rPr lang="en-GB" smtClean="0">
                <a:solidFill>
                  <a:prstClr val="black">
                    <a:tint val="75000"/>
                  </a:prstClr>
                </a:solidFill>
              </a:rPr>
              <a:pPr/>
              <a:t>18/08/2021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6C1A43F-A612-491F-BD59-F857139D3E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45325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BFA04D-8CA9-498A-BC34-E85CFDB0B056}" type="datetimeFigureOut">
              <a:rPr lang="en-GB" smtClean="0">
                <a:solidFill>
                  <a:prstClr val="black">
                    <a:tint val="75000"/>
                  </a:prstClr>
                </a:solidFill>
              </a:rPr>
              <a:pPr/>
              <a:t>18/08/2021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6C1A43F-A612-491F-BD59-F857139D3E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289618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4BFA04D-8CA9-498A-BC34-E85CFDB0B056}" type="datetimeFigureOut">
              <a:rPr lang="en-GB" smtClean="0">
                <a:solidFill>
                  <a:prstClr val="black">
                    <a:tint val="75000"/>
                  </a:prstClr>
                </a:solidFill>
              </a:rPr>
              <a:pPr/>
              <a:t>18/08/2021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6C1A43F-A612-491F-BD59-F857139D3E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9173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4BFA04D-8CA9-498A-BC34-E85CFDB0B056}" type="datetimeFigureOut">
              <a:rPr lang="en-GB" smtClean="0">
                <a:solidFill>
                  <a:prstClr val="black">
                    <a:tint val="75000"/>
                  </a:prstClr>
                </a:solidFill>
              </a:rPr>
              <a:pPr/>
              <a:t>18/08/2021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26C1A43F-A612-491F-BD59-F857139D3E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664798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4BFA04D-8CA9-498A-BC34-E85CFDB0B056}" type="datetimeFigureOut">
              <a:rPr lang="en-GB" smtClean="0">
                <a:solidFill>
                  <a:prstClr val="black">
                    <a:tint val="75000"/>
                  </a:prstClr>
                </a:solidFill>
              </a:rPr>
              <a:pPr/>
              <a:t>18/08/2021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26C1A43F-A612-491F-BD59-F857139D3E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807067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FA04D-8CA9-498A-BC34-E85CFDB0B056}" type="datetimeFigureOut">
              <a:rPr lang="en-GB" smtClean="0">
                <a:solidFill>
                  <a:prstClr val="black">
                    <a:tint val="75000"/>
                  </a:prstClr>
                </a:solidFill>
              </a:rPr>
              <a:pPr/>
              <a:t>18/08/2021</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26C1A43F-A612-491F-BD59-F857139D3E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38627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87E4C1-79D7-4A53-848E-1A031C15A796}" type="datetimeFigureOut">
              <a:rPr lang="en-GB" smtClean="0"/>
              <a:t>18/08/2021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8904AA-03C5-4229-B08E-19DC6787ED7F}" type="slidenum">
              <a:rPr lang="en-GB" smtClean="0"/>
              <a:t>‹#›</a:t>
            </a:fld>
            <a:endParaRPr lang="en-GB"/>
          </a:p>
        </p:txBody>
      </p:sp>
    </p:spTree>
    <p:extLst>
      <p:ext uri="{BB962C8B-B14F-4D97-AF65-F5344CB8AC3E}">
        <p14:creationId xmlns:p14="http://schemas.microsoft.com/office/powerpoint/2010/main" val="42720774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BFA04D-8CA9-498A-BC34-E85CFDB0B056}" type="datetimeFigureOut">
              <a:rPr lang="en-GB" smtClean="0">
                <a:solidFill>
                  <a:prstClr val="black">
                    <a:tint val="75000"/>
                  </a:prstClr>
                </a:solidFill>
              </a:rPr>
              <a:pPr/>
              <a:t>18/08/2021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6C1A43F-A612-491F-BD59-F857139D3E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626704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BFA04D-8CA9-498A-BC34-E85CFDB0B056}" type="datetimeFigureOut">
              <a:rPr lang="en-GB" smtClean="0">
                <a:solidFill>
                  <a:prstClr val="black">
                    <a:tint val="75000"/>
                  </a:prstClr>
                </a:solidFill>
              </a:rPr>
              <a:pPr/>
              <a:t>18/08/2021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6C1A43F-A612-491F-BD59-F857139D3E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799678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BFA04D-8CA9-498A-BC34-E85CFDB0B056}" type="datetimeFigureOut">
              <a:rPr lang="en-GB" smtClean="0">
                <a:solidFill>
                  <a:prstClr val="black">
                    <a:tint val="75000"/>
                  </a:prstClr>
                </a:solidFill>
              </a:rPr>
              <a:pPr/>
              <a:t>18/08/2021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6C1A43F-A612-491F-BD59-F857139D3E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930020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BFA04D-8CA9-498A-BC34-E85CFDB0B056}" type="datetimeFigureOut">
              <a:rPr lang="en-GB" smtClean="0">
                <a:solidFill>
                  <a:prstClr val="black">
                    <a:tint val="75000"/>
                  </a:prstClr>
                </a:solidFill>
              </a:rPr>
              <a:pPr/>
              <a:t>18/08/2021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6C1A43F-A612-491F-BD59-F857139D3E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83943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600206"/>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687E4C1-79D7-4A53-848E-1A031C15A796}" type="datetimeFigureOut">
              <a:rPr lang="en-GB" smtClean="0"/>
              <a:t>18/08/2021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8904AA-03C5-4229-B08E-19DC6787ED7F}" type="slidenum">
              <a:rPr lang="en-GB" smtClean="0"/>
              <a:t>‹#›</a:t>
            </a:fld>
            <a:endParaRPr lang="en-GB"/>
          </a:p>
        </p:txBody>
      </p:sp>
    </p:spTree>
    <p:extLst>
      <p:ext uri="{BB962C8B-B14F-4D97-AF65-F5344CB8AC3E}">
        <p14:creationId xmlns:p14="http://schemas.microsoft.com/office/powerpoint/2010/main" val="1101502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687E4C1-79D7-4A53-848E-1A031C15A796}" type="datetimeFigureOut">
              <a:rPr lang="en-GB" smtClean="0"/>
              <a:t>18/08/2021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D8904AA-03C5-4229-B08E-19DC6787ED7F}" type="slidenum">
              <a:rPr lang="en-GB" smtClean="0"/>
              <a:t>‹#›</a:t>
            </a:fld>
            <a:endParaRPr lang="en-GB"/>
          </a:p>
        </p:txBody>
      </p:sp>
    </p:spTree>
    <p:extLst>
      <p:ext uri="{BB962C8B-B14F-4D97-AF65-F5344CB8AC3E}">
        <p14:creationId xmlns:p14="http://schemas.microsoft.com/office/powerpoint/2010/main" val="3773204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687E4C1-79D7-4A53-848E-1A031C15A796}" type="datetimeFigureOut">
              <a:rPr lang="en-GB" smtClean="0"/>
              <a:t>18/08/2021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D8904AA-03C5-4229-B08E-19DC6787ED7F}" type="slidenum">
              <a:rPr lang="en-GB" smtClean="0"/>
              <a:t>‹#›</a:t>
            </a:fld>
            <a:endParaRPr lang="en-GB"/>
          </a:p>
        </p:txBody>
      </p:sp>
    </p:spTree>
    <p:extLst>
      <p:ext uri="{BB962C8B-B14F-4D97-AF65-F5344CB8AC3E}">
        <p14:creationId xmlns:p14="http://schemas.microsoft.com/office/powerpoint/2010/main" val="2496892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87E4C1-79D7-4A53-848E-1A031C15A796}" type="datetimeFigureOut">
              <a:rPr lang="en-GB" smtClean="0"/>
              <a:t>18/08/2021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D8904AA-03C5-4229-B08E-19DC6787ED7F}" type="slidenum">
              <a:rPr lang="en-GB" smtClean="0"/>
              <a:t>‹#›</a:t>
            </a:fld>
            <a:endParaRPr lang="en-GB"/>
          </a:p>
        </p:txBody>
      </p:sp>
    </p:spTree>
    <p:extLst>
      <p:ext uri="{BB962C8B-B14F-4D97-AF65-F5344CB8AC3E}">
        <p14:creationId xmlns:p14="http://schemas.microsoft.com/office/powerpoint/2010/main" val="3615918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87E4C1-79D7-4A53-848E-1A031C15A796}" type="datetimeFigureOut">
              <a:rPr lang="en-GB" smtClean="0"/>
              <a:t>18/08/2021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8904AA-03C5-4229-B08E-19DC6787ED7F}" type="slidenum">
              <a:rPr lang="en-GB" smtClean="0"/>
              <a:t>‹#›</a:t>
            </a:fld>
            <a:endParaRPr lang="en-GB"/>
          </a:p>
        </p:txBody>
      </p:sp>
    </p:spTree>
    <p:extLst>
      <p:ext uri="{BB962C8B-B14F-4D97-AF65-F5344CB8AC3E}">
        <p14:creationId xmlns:p14="http://schemas.microsoft.com/office/powerpoint/2010/main" val="3446908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87E4C1-79D7-4A53-848E-1A031C15A796}" type="datetimeFigureOut">
              <a:rPr lang="en-GB" smtClean="0"/>
              <a:t>18/08/2021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8904AA-03C5-4229-B08E-19DC6787ED7F}" type="slidenum">
              <a:rPr lang="en-GB" smtClean="0"/>
              <a:t>‹#›</a:t>
            </a:fld>
            <a:endParaRPr lang="en-GB"/>
          </a:p>
        </p:txBody>
      </p:sp>
    </p:spTree>
    <p:extLst>
      <p:ext uri="{BB962C8B-B14F-4D97-AF65-F5344CB8AC3E}">
        <p14:creationId xmlns:p14="http://schemas.microsoft.com/office/powerpoint/2010/main" val="3330709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87E4C1-79D7-4A53-848E-1A031C15A796}" type="datetimeFigureOut">
              <a:rPr lang="en-GB" smtClean="0"/>
              <a:t>18/08/2021</a:t>
            </a:fld>
            <a:endParaRPr lang="en-GB"/>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904AA-03C5-4229-B08E-19DC6787ED7F}" type="slidenum">
              <a:rPr lang="en-GB" smtClean="0"/>
              <a:t>‹#›</a:t>
            </a:fld>
            <a:endParaRPr lang="en-GB"/>
          </a:p>
        </p:txBody>
      </p:sp>
    </p:spTree>
    <p:extLst>
      <p:ext uri="{BB962C8B-B14F-4D97-AF65-F5344CB8AC3E}">
        <p14:creationId xmlns:p14="http://schemas.microsoft.com/office/powerpoint/2010/main" val="3332607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FA04D-8CA9-498A-BC34-E85CFDB0B056}" type="datetimeFigureOut">
              <a:rPr lang="en-GB" smtClean="0">
                <a:solidFill>
                  <a:prstClr val="black">
                    <a:tint val="75000"/>
                  </a:prstClr>
                </a:solidFill>
              </a:rPr>
              <a:pPr/>
              <a:t>18/08/2021</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C1A43F-A612-491F-BD59-F857139D3E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91990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FA04D-8CA9-498A-BC34-E85CFDB0B056}" type="datetimeFigureOut">
              <a:rPr lang="en-GB" smtClean="0">
                <a:solidFill>
                  <a:prstClr val="black">
                    <a:tint val="75000"/>
                  </a:prstClr>
                </a:solidFill>
              </a:rPr>
              <a:pPr/>
              <a:t>18/08/2021</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C1A43F-A612-491F-BD59-F857139D3E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528598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jpeg"/><Relationship Id="rId1" Type="http://schemas.openxmlformats.org/officeDocument/2006/relationships/slideLayout" Target="../slideLayouts/slideLayout24.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6.xml"/><Relationship Id="rId6" Type="http://schemas.openxmlformats.org/officeDocument/2006/relationships/image" Target="../media/image5.png"/><Relationship Id="rId5" Type="http://schemas.openxmlformats.org/officeDocument/2006/relationships/image" Target="../media/image18.pn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43608" y="660806"/>
            <a:ext cx="7272808" cy="2664296"/>
          </a:xfrm>
        </p:spPr>
        <p:txBody>
          <a:bodyPr>
            <a:normAutofit/>
          </a:bodyPr>
          <a:lstStyle/>
          <a:p>
            <a:r>
              <a:rPr lang="en-GB" sz="4000" b="1" dirty="0" smtClean="0">
                <a:solidFill>
                  <a:schemeClr val="tx1"/>
                </a:solidFill>
                <a:latin typeface="Century Gothic" panose="020B0502020202020204" pitchFamily="34" charset="0"/>
              </a:rPr>
              <a:t>What are </a:t>
            </a:r>
            <a:r>
              <a:rPr lang="en-GB" sz="4000" b="1" dirty="0">
                <a:solidFill>
                  <a:schemeClr val="tx1"/>
                </a:solidFill>
                <a:latin typeface="Century Gothic" panose="020B0502020202020204" pitchFamily="34" charset="0"/>
              </a:rPr>
              <a:t>online cookies, web browsers and antivirus software </a:t>
            </a:r>
          </a:p>
        </p:txBody>
      </p:sp>
      <p:pic>
        <p:nvPicPr>
          <p:cNvPr id="1026" name="Picture 2" descr="Google sea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924944"/>
            <a:ext cx="3816424" cy="38164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mputer Log 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123162"/>
            <a:ext cx="3240360" cy="32349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553D98C6-B6FA-EE45-A4F4-95290AD118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6136" y="249050"/>
            <a:ext cx="3081908" cy="338100"/>
          </a:xfrm>
          <a:prstGeom prst="rect">
            <a:avLst/>
          </a:prstGeom>
        </p:spPr>
      </p:pic>
      <p:pic>
        <p:nvPicPr>
          <p:cNvPr id="10" name="Picture 9" descr="https://cdn.shopify.com/s/files/1/0606/1553/products/Made-With-Photosymbols-2_large.png?v=156595997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4187" b="35232"/>
          <a:stretch/>
        </p:blipFill>
        <p:spPr bwMode="auto">
          <a:xfrm>
            <a:off x="7407227" y="6237920"/>
            <a:ext cx="1597029" cy="4883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8376"/>
            <a:ext cx="2448272" cy="577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6969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48680"/>
            <a:ext cx="7886700" cy="1142012"/>
          </a:xfrm>
        </p:spPr>
        <p:txBody>
          <a:bodyPr>
            <a:normAutofit/>
          </a:bodyPr>
          <a:lstStyle/>
          <a:p>
            <a:pPr algn="ctr"/>
            <a:r>
              <a:rPr lang="en-GB" sz="2800" b="1" dirty="0">
                <a:latin typeface="Century Gothic" panose="020B0502020202020204" pitchFamily="34" charset="0"/>
              </a:rPr>
              <a:t>What does browsing mean and what is my browser?</a:t>
            </a:r>
          </a:p>
        </p:txBody>
      </p:sp>
      <p:sp>
        <p:nvSpPr>
          <p:cNvPr id="3" name="Content Placeholder 2"/>
          <p:cNvSpPr>
            <a:spLocks noGrp="1"/>
          </p:cNvSpPr>
          <p:nvPr>
            <p:ph idx="1"/>
          </p:nvPr>
        </p:nvSpPr>
        <p:spPr>
          <a:xfrm>
            <a:off x="3707904" y="2060848"/>
            <a:ext cx="4807450" cy="4341557"/>
          </a:xfrm>
        </p:spPr>
        <p:txBody>
          <a:bodyPr>
            <a:normAutofit/>
          </a:bodyPr>
          <a:lstStyle/>
          <a:p>
            <a:pPr>
              <a:lnSpc>
                <a:spcPct val="100000"/>
              </a:lnSpc>
            </a:pPr>
            <a:r>
              <a:rPr lang="en-GB" sz="2000" dirty="0">
                <a:latin typeface="Century Gothic" panose="020B0502020202020204" pitchFamily="34" charset="0"/>
              </a:rPr>
              <a:t>Browsing usually means searching the internet for facts, things and knowledge. A web browser is a programme that helps you to search the internet. </a:t>
            </a:r>
          </a:p>
          <a:p>
            <a:pPr marL="0" indent="0">
              <a:lnSpc>
                <a:spcPct val="150000"/>
              </a:lnSpc>
              <a:buNone/>
            </a:pPr>
            <a:endParaRPr lang="en-GB" sz="2000" dirty="0">
              <a:latin typeface="Century Gothic" panose="020B0502020202020204" pitchFamily="34" charset="0"/>
            </a:endParaRPr>
          </a:p>
          <a:p>
            <a:pPr marL="0" indent="0">
              <a:buNone/>
            </a:pPr>
            <a:endParaRPr lang="en-GB" sz="2000" dirty="0">
              <a:latin typeface="Century Gothic" panose="020B0502020202020204" pitchFamily="34" charset="0"/>
            </a:endParaRPr>
          </a:p>
          <a:p>
            <a:r>
              <a:rPr lang="en-GB" sz="2000" dirty="0">
                <a:latin typeface="Century Gothic" panose="020B0502020202020204" pitchFamily="34" charset="0"/>
              </a:rPr>
              <a:t>The internet is often called the World Wide Web.  </a:t>
            </a:r>
          </a:p>
          <a:p>
            <a:endParaRPr lang="en-GB" sz="2000" dirty="0">
              <a:latin typeface="Century Gothic" panose="020B0502020202020204" pitchFamily="34" charset="0"/>
            </a:endParaRPr>
          </a:p>
          <a:p>
            <a:endParaRPr lang="en-GB" sz="2000" dirty="0">
              <a:latin typeface="Century Gothic" panose="020B0502020202020204" pitchFamily="34" charset="0"/>
            </a:endParaRPr>
          </a:p>
          <a:p>
            <a:pPr marL="0" indent="0">
              <a:buNone/>
            </a:pPr>
            <a:endParaRPr lang="en-GB" sz="2000" dirty="0">
              <a:latin typeface="Century Gothic" panose="020B0502020202020204" pitchFamily="34" charset="0"/>
            </a:endParaRPr>
          </a:p>
        </p:txBody>
      </p:sp>
      <p:pic>
        <p:nvPicPr>
          <p:cNvPr id="2050" name="Picture 2" descr="Computer Log 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864" y="1700808"/>
            <a:ext cx="2091773" cy="211695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cdn.shopify.com/s/files/1/0606/1553/products/Website-Link_large.png?v=156596057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8864" y="3933056"/>
            <a:ext cx="2065103" cy="23694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s://cdn.shopify.com/s/files/1/0606/1553/products/Made-With-Photosymbols-2_large.png?v=156595997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4187" b="35232"/>
          <a:stretch/>
        </p:blipFill>
        <p:spPr bwMode="auto">
          <a:xfrm>
            <a:off x="7407227" y="6237920"/>
            <a:ext cx="1597029" cy="4883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xmlns="" id="{553D98C6-B6FA-EE45-A4F4-95290AD118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2348" y="120200"/>
            <a:ext cx="3081908" cy="338100"/>
          </a:xfrm>
          <a:prstGeom prst="rect">
            <a:avLst/>
          </a:prstGeom>
        </p:spPr>
      </p:pic>
      <p:pic>
        <p:nvPicPr>
          <p:cNvPr id="10"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8376"/>
            <a:ext cx="2448272" cy="577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8494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20688"/>
            <a:ext cx="7886700" cy="1224136"/>
          </a:xfrm>
        </p:spPr>
        <p:txBody>
          <a:bodyPr>
            <a:normAutofit/>
          </a:bodyPr>
          <a:lstStyle/>
          <a:p>
            <a:pPr algn="ctr"/>
            <a:r>
              <a:rPr lang="en-GB" sz="2800" b="1" dirty="0">
                <a:latin typeface="Century Gothic" panose="020B0502020202020204" pitchFamily="34" charset="0"/>
              </a:rPr>
              <a:t>What does browsing mean and what is my browser</a:t>
            </a:r>
            <a:r>
              <a:rPr lang="en-GB" sz="2400" b="1" dirty="0">
                <a:latin typeface="Century Gothic" panose="020B0502020202020204" pitchFamily="34" charset="0"/>
              </a:rPr>
              <a:t>?</a:t>
            </a:r>
            <a:endParaRPr lang="en-GB" sz="2400" dirty="0"/>
          </a:p>
        </p:txBody>
      </p:sp>
      <p:sp>
        <p:nvSpPr>
          <p:cNvPr id="3" name="Content Placeholder 2"/>
          <p:cNvSpPr>
            <a:spLocks noGrp="1"/>
          </p:cNvSpPr>
          <p:nvPr>
            <p:ph idx="1"/>
          </p:nvPr>
        </p:nvSpPr>
        <p:spPr>
          <a:xfrm>
            <a:off x="3707904" y="2276872"/>
            <a:ext cx="4807446" cy="3900090"/>
          </a:xfrm>
        </p:spPr>
        <p:txBody>
          <a:bodyPr/>
          <a:lstStyle/>
          <a:p>
            <a:pPr marL="0" indent="0">
              <a:buNone/>
            </a:pPr>
            <a:r>
              <a:rPr lang="en-GB" sz="2000" dirty="0">
                <a:latin typeface="Century Gothic" panose="020B0502020202020204" pitchFamily="34" charset="0"/>
              </a:rPr>
              <a:t>Some examples of web browsers are Microsoft Edge, Google Chrome, Mozilla Firefox and Safari. </a:t>
            </a:r>
          </a:p>
          <a:p>
            <a:endParaRPr lang="en-GB" sz="2000" dirty="0"/>
          </a:p>
          <a:p>
            <a:endParaRPr lang="en-GB" sz="2000" dirty="0"/>
          </a:p>
          <a:p>
            <a:r>
              <a:rPr lang="en-GB" sz="2000" dirty="0">
                <a:latin typeface="Century Gothic" panose="020B0502020202020204" pitchFamily="34" charset="0"/>
              </a:rPr>
              <a:t>We also have a thing called a search engine, which we use to search for anything we want or need online. Google </a:t>
            </a:r>
            <a:r>
              <a:rPr lang="en-GB" sz="2000" dirty="0" smtClean="0">
                <a:latin typeface="Century Gothic" panose="020B0502020202020204" pitchFamily="34" charset="0"/>
              </a:rPr>
              <a:t>one of the most </a:t>
            </a:r>
            <a:r>
              <a:rPr lang="en-GB" sz="2000" dirty="0">
                <a:latin typeface="Century Gothic" panose="020B0502020202020204" pitchFamily="34" charset="0"/>
              </a:rPr>
              <a:t>common search engine.</a:t>
            </a:r>
          </a:p>
        </p:txBody>
      </p:sp>
      <p:pic>
        <p:nvPicPr>
          <p:cNvPr id="6" name="Picture 3" descr="Google searc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9648" y="3789040"/>
            <a:ext cx="2592285" cy="216024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2348880"/>
            <a:ext cx="2520279"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a:extLst>
              <a:ext uri="{FF2B5EF4-FFF2-40B4-BE49-F238E27FC236}">
                <a16:creationId xmlns:a16="http://schemas.microsoft.com/office/drawing/2014/main" xmlns="" id="{A8850A98-50A6-0940-8141-0192167725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7582" y="206194"/>
            <a:ext cx="3081908" cy="338100"/>
          </a:xfrm>
          <a:prstGeom prst="rect">
            <a:avLst/>
          </a:prstGeom>
        </p:spPr>
      </p:pic>
      <p:pic>
        <p:nvPicPr>
          <p:cNvPr id="9" name="Picture 8" descr="https://cdn.shopify.com/s/files/1/0606/1553/products/Made-With-Photosymbols-2_large.png?v=156595997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4187" b="35232"/>
          <a:stretch/>
        </p:blipFill>
        <p:spPr bwMode="auto">
          <a:xfrm>
            <a:off x="7407227" y="6237920"/>
            <a:ext cx="1597029" cy="48839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8376"/>
            <a:ext cx="2448272" cy="577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9905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855" y="548680"/>
            <a:ext cx="7886700" cy="982522"/>
          </a:xfrm>
        </p:spPr>
        <p:txBody>
          <a:bodyPr>
            <a:normAutofit/>
          </a:bodyPr>
          <a:lstStyle/>
          <a:p>
            <a:pPr algn="ctr"/>
            <a:r>
              <a:rPr lang="en-GB" sz="2800" b="1" dirty="0">
                <a:latin typeface="Century Gothic" panose="020B0502020202020204" pitchFamily="34" charset="0"/>
              </a:rPr>
              <a:t>What is a Search Engine?</a:t>
            </a:r>
          </a:p>
        </p:txBody>
      </p:sp>
      <p:sp>
        <p:nvSpPr>
          <p:cNvPr id="3" name="Content Placeholder 2"/>
          <p:cNvSpPr>
            <a:spLocks noGrp="1"/>
          </p:cNvSpPr>
          <p:nvPr>
            <p:ph idx="1"/>
          </p:nvPr>
        </p:nvSpPr>
        <p:spPr>
          <a:xfrm>
            <a:off x="3563888" y="2060848"/>
            <a:ext cx="4951466" cy="4116116"/>
          </a:xfrm>
        </p:spPr>
        <p:txBody>
          <a:bodyPr>
            <a:normAutofit/>
          </a:bodyPr>
          <a:lstStyle/>
          <a:p>
            <a:r>
              <a:rPr lang="en-GB" sz="2000" dirty="0">
                <a:latin typeface="Century Gothic" panose="020B0502020202020204" pitchFamily="34" charset="0"/>
              </a:rPr>
              <a:t>A search engine is a very big library of information that anyone with the internet can use</a:t>
            </a:r>
          </a:p>
          <a:p>
            <a:pPr marL="0" indent="0">
              <a:buNone/>
            </a:pPr>
            <a:endParaRPr lang="en-GB" sz="2000" dirty="0">
              <a:latin typeface="Century Gothic" panose="020B0502020202020204" pitchFamily="34" charset="0"/>
            </a:endParaRPr>
          </a:p>
          <a:p>
            <a:r>
              <a:rPr lang="en-GB" sz="2000" dirty="0">
                <a:latin typeface="Century Gothic" panose="020B0502020202020204" pitchFamily="34" charset="0"/>
              </a:rPr>
              <a:t>In order to use a search engine you will first need to open your web browser</a:t>
            </a:r>
          </a:p>
          <a:p>
            <a:endParaRPr lang="en-GB" sz="2000" dirty="0">
              <a:latin typeface="Century Gothic" panose="020B0502020202020204" pitchFamily="34" charset="0"/>
            </a:endParaRPr>
          </a:p>
          <a:p>
            <a:r>
              <a:rPr lang="en-GB" sz="2000" dirty="0">
                <a:latin typeface="Century Gothic" panose="020B0502020202020204" pitchFamily="34" charset="0"/>
              </a:rPr>
              <a:t>The biggest search engine is Google. Others include Yahoo, Bing, Facebook and YouTube, to name but a few </a:t>
            </a:r>
          </a:p>
          <a:p>
            <a:endParaRPr lang="en-GB" dirty="0"/>
          </a:p>
          <a:p>
            <a:endParaRPr lang="en-GB" dirty="0"/>
          </a:p>
        </p:txBody>
      </p:sp>
      <p:pic>
        <p:nvPicPr>
          <p:cNvPr id="3074" name="Picture 2" descr="Google sea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268760"/>
            <a:ext cx="2150430" cy="238083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cdn.shopify.com/s/files/1/0606/1553/products/YouTube_large.png?v=157332748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3723103"/>
            <a:ext cx="1734091" cy="18710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aceboo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8" y="3813622"/>
            <a:ext cx="1449970" cy="15782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B199B29C-E694-1049-B333-97A5563316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9160" y="93243"/>
            <a:ext cx="3240360" cy="355483"/>
          </a:xfrm>
          <a:prstGeom prst="rect">
            <a:avLst/>
          </a:prstGeom>
        </p:spPr>
      </p:pic>
      <p:pic>
        <p:nvPicPr>
          <p:cNvPr id="9" name="Picture 8" descr="https://cdn.shopify.com/s/files/1/0606/1553/products/Made-With-Photosymbols-2_large.png?v=156595997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4187" b="35232"/>
          <a:stretch/>
        </p:blipFill>
        <p:spPr bwMode="auto">
          <a:xfrm>
            <a:off x="7407227" y="6237920"/>
            <a:ext cx="1597029" cy="48839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8376"/>
            <a:ext cx="2448272" cy="577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9634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48680"/>
            <a:ext cx="7886700" cy="1142012"/>
          </a:xfrm>
        </p:spPr>
        <p:txBody>
          <a:bodyPr>
            <a:normAutofit/>
          </a:bodyPr>
          <a:lstStyle/>
          <a:p>
            <a:pPr algn="ctr"/>
            <a:r>
              <a:rPr lang="en-GB" sz="2800" b="1" dirty="0" smtClean="0">
                <a:latin typeface="Century Gothic" panose="020B0502020202020204" pitchFamily="34" charset="0"/>
              </a:rPr>
              <a:t>What is a trusted internet antivirus </a:t>
            </a:r>
            <a:r>
              <a:rPr lang="en-GB" sz="2800" b="1" dirty="0">
                <a:latin typeface="Century Gothic" panose="020B0502020202020204" pitchFamily="34" charset="0"/>
              </a:rPr>
              <a:t>software?</a:t>
            </a:r>
          </a:p>
        </p:txBody>
      </p:sp>
      <p:sp>
        <p:nvSpPr>
          <p:cNvPr id="3" name="Content Placeholder 2"/>
          <p:cNvSpPr>
            <a:spLocks noGrp="1"/>
          </p:cNvSpPr>
          <p:nvPr>
            <p:ph idx="1"/>
          </p:nvPr>
        </p:nvSpPr>
        <p:spPr>
          <a:xfrm>
            <a:off x="3197747" y="1775638"/>
            <a:ext cx="5317607" cy="4401326"/>
          </a:xfrm>
        </p:spPr>
        <p:txBody>
          <a:bodyPr>
            <a:normAutofit/>
          </a:bodyPr>
          <a:lstStyle/>
          <a:p>
            <a:r>
              <a:rPr lang="en-GB" sz="2000" dirty="0">
                <a:latin typeface="Century Gothic" panose="020B0502020202020204" pitchFamily="34" charset="0"/>
              </a:rPr>
              <a:t>An antivirus software or internet security protects you from online threats, such as viruses and other malware.</a:t>
            </a:r>
          </a:p>
          <a:p>
            <a:endParaRPr lang="en-GB" sz="2000" dirty="0">
              <a:latin typeface="Century Gothic" panose="020B0502020202020204" pitchFamily="34" charset="0"/>
            </a:endParaRPr>
          </a:p>
          <a:p>
            <a:pPr marL="0" indent="0">
              <a:buNone/>
            </a:pPr>
            <a:endParaRPr lang="en-GB" sz="2000" dirty="0">
              <a:latin typeface="Century Gothic" panose="020B0502020202020204" pitchFamily="34" charset="0"/>
            </a:endParaRPr>
          </a:p>
          <a:p>
            <a:r>
              <a:rPr lang="en-GB" sz="2000" dirty="0">
                <a:latin typeface="Century Gothic" panose="020B0502020202020204" pitchFamily="34" charset="0"/>
              </a:rPr>
              <a:t>Do not click on anything you are suspicious or worried about or anything you do not know. They could contain malware, which can harm your computer or get to your personal information.</a:t>
            </a: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3645024"/>
            <a:ext cx="1890211"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91" y="3671156"/>
            <a:ext cx="1269328" cy="1486036"/>
          </a:xfrm>
          <a:prstGeom prst="rect">
            <a:avLst/>
          </a:prstGeom>
        </p:spPr>
      </p:pic>
      <p:pic>
        <p:nvPicPr>
          <p:cNvPr id="1026" name="Picture 2" descr="AntiVirus Softwa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505" y="1699362"/>
            <a:ext cx="2238067" cy="12241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xmlns="" id="{B23AAB8A-BAED-DC44-9335-B95242B91E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0112" y="329856"/>
            <a:ext cx="3220662" cy="353322"/>
          </a:xfrm>
          <a:prstGeom prst="rect">
            <a:avLst/>
          </a:prstGeom>
        </p:spPr>
      </p:pic>
      <p:pic>
        <p:nvPicPr>
          <p:cNvPr id="10" name="Picture 9" descr="https://cdn.shopify.com/s/files/1/0606/1553/products/Made-With-Photosymbols-2_large.png?v=156595997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4187" b="35232"/>
          <a:stretch/>
        </p:blipFill>
        <p:spPr bwMode="auto">
          <a:xfrm>
            <a:off x="7407227" y="6237920"/>
            <a:ext cx="1597029" cy="48839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8376"/>
            <a:ext cx="2448272" cy="577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2437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2400" b="1" dirty="0">
                <a:latin typeface="Century Gothic" panose="020B0502020202020204" pitchFamily="34" charset="0"/>
              </a:rPr>
              <a:t>What are Cookies?</a:t>
            </a:r>
            <a:r>
              <a:rPr lang="en-GB" sz="2400" dirty="0">
                <a:latin typeface="Century Gothic" panose="020B0502020202020204" pitchFamily="34" charset="0"/>
              </a:rPr>
              <a:t/>
            </a:r>
            <a:br>
              <a:rPr lang="en-GB" sz="2400" dirty="0">
                <a:latin typeface="Century Gothic" panose="020B0502020202020204" pitchFamily="34" charset="0"/>
              </a:rPr>
            </a:br>
            <a:endParaRPr lang="en-GB" sz="2400" dirty="0">
              <a:solidFill>
                <a:srgbClr val="FF0000"/>
              </a:solidFill>
              <a:latin typeface="Century Gothic" panose="020B0502020202020204" pitchFamily="34" charset="0"/>
            </a:endParaRPr>
          </a:p>
        </p:txBody>
      </p:sp>
      <p:sp>
        <p:nvSpPr>
          <p:cNvPr id="3" name="Content Placeholder 2"/>
          <p:cNvSpPr>
            <a:spLocks noGrp="1"/>
          </p:cNvSpPr>
          <p:nvPr>
            <p:ph idx="1"/>
          </p:nvPr>
        </p:nvSpPr>
        <p:spPr>
          <a:xfrm>
            <a:off x="3275856" y="1916832"/>
            <a:ext cx="5239496" cy="4260133"/>
          </a:xfrm>
        </p:spPr>
        <p:txBody>
          <a:bodyPr>
            <a:normAutofit lnSpcReduction="10000"/>
          </a:bodyPr>
          <a:lstStyle/>
          <a:p>
            <a:r>
              <a:rPr lang="en-US" sz="2000" dirty="0">
                <a:latin typeface="Century Gothic" panose="020B0502020202020204" pitchFamily="34" charset="0"/>
              </a:rPr>
              <a:t>Necessary cookies help a website to work </a:t>
            </a:r>
          </a:p>
          <a:p>
            <a:pPr marL="0" indent="0">
              <a:buNone/>
            </a:pPr>
            <a:endParaRPr lang="en-US" sz="2000" dirty="0">
              <a:latin typeface="Century Gothic" panose="020B0502020202020204" pitchFamily="34" charset="0"/>
            </a:endParaRPr>
          </a:p>
          <a:p>
            <a:r>
              <a:rPr lang="en-US" sz="2000" dirty="0">
                <a:latin typeface="Century Gothic" panose="020B0502020202020204" pitchFamily="34" charset="0"/>
              </a:rPr>
              <a:t>Cookies that improve websites by collecting and reporting information are called Analytical cookies</a:t>
            </a:r>
          </a:p>
          <a:p>
            <a:pPr marL="0" indent="0">
              <a:buNone/>
            </a:pPr>
            <a:endParaRPr lang="en-US" sz="2000" dirty="0">
              <a:latin typeface="Century Gothic" panose="020B0502020202020204" pitchFamily="34" charset="0"/>
            </a:endParaRPr>
          </a:p>
          <a:p>
            <a:r>
              <a:rPr lang="en-US" sz="2000" dirty="0">
                <a:latin typeface="Century Gothic" panose="020B0502020202020204" pitchFamily="34" charset="0"/>
              </a:rPr>
              <a:t>Cookies should collect information in a way that doesn’t </a:t>
            </a:r>
            <a:r>
              <a:rPr lang="en-US" sz="2000" dirty="0" smtClean="0">
                <a:latin typeface="Century Gothic" panose="020B0502020202020204" pitchFamily="34" charset="0"/>
              </a:rPr>
              <a:t>tell who you are. </a:t>
            </a:r>
            <a:endParaRPr lang="en-US" sz="2000" dirty="0">
              <a:latin typeface="Century Gothic" panose="020B0502020202020204" pitchFamily="34" charset="0"/>
            </a:endParaRPr>
          </a:p>
          <a:p>
            <a:pPr marL="0" indent="0">
              <a:buNone/>
            </a:pPr>
            <a:endParaRPr lang="en-US" sz="2000" dirty="0">
              <a:latin typeface="Century Gothic" panose="020B0502020202020204" pitchFamily="34" charset="0"/>
            </a:endParaRPr>
          </a:p>
          <a:p>
            <a:r>
              <a:rPr lang="en-US" sz="2000" dirty="0">
                <a:latin typeface="Century Gothic" panose="020B0502020202020204" pitchFamily="34" charset="0"/>
              </a:rPr>
              <a:t>User Experience Cookies help to improve your experience of using a website. </a:t>
            </a:r>
          </a:p>
          <a:p>
            <a:endParaRPr lang="en-GB" sz="2400" dirty="0">
              <a:latin typeface="Century Gothic" panose="020B0502020202020204" pitchFamily="34"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251" y="1647493"/>
            <a:ext cx="1534744" cy="3637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xmlns="" id="{32ED87C8-1360-8845-B5F9-6778FBCDAB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6876" y="183975"/>
            <a:ext cx="3302513" cy="362301"/>
          </a:xfrm>
          <a:prstGeom prst="rect">
            <a:avLst/>
          </a:prstGeom>
        </p:spPr>
      </p:pic>
      <p:pic>
        <p:nvPicPr>
          <p:cNvPr id="7" name="Picture 6" descr="https://cdn.shopify.com/s/files/1/0606/1553/products/Made-With-Photosymbols-2_large.png?v=156595997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4187" b="35232"/>
          <a:stretch/>
        </p:blipFill>
        <p:spPr bwMode="auto">
          <a:xfrm>
            <a:off x="7407227" y="6237920"/>
            <a:ext cx="1597029" cy="4883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8376"/>
            <a:ext cx="2448272" cy="577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8294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92696"/>
            <a:ext cx="7886700" cy="997993"/>
          </a:xfrm>
        </p:spPr>
        <p:txBody>
          <a:bodyPr>
            <a:normAutofit/>
          </a:bodyPr>
          <a:lstStyle/>
          <a:p>
            <a:pPr algn="ctr"/>
            <a:r>
              <a:rPr lang="en-GB" sz="2800" b="1" dirty="0" smtClean="0"/>
              <a:t>So what have we learnt about Cookies</a:t>
            </a:r>
            <a:endParaRPr lang="en-GB" sz="2800" b="1" dirty="0"/>
          </a:p>
        </p:txBody>
      </p:sp>
      <p:sp>
        <p:nvSpPr>
          <p:cNvPr id="4" name="Content Placeholder 3"/>
          <p:cNvSpPr>
            <a:spLocks noGrp="1"/>
          </p:cNvSpPr>
          <p:nvPr>
            <p:ph sz="half" idx="2"/>
          </p:nvPr>
        </p:nvSpPr>
        <p:spPr>
          <a:xfrm>
            <a:off x="4860032" y="2636911"/>
            <a:ext cx="3655318" cy="3540051"/>
          </a:xfrm>
        </p:spPr>
        <p:txBody>
          <a:bodyPr/>
          <a:lstStyle/>
          <a:p>
            <a:r>
              <a:rPr lang="en-GB" sz="2000" dirty="0" smtClean="0">
                <a:latin typeface="Century Gothic" panose="020B0502020202020204" pitchFamily="34" charset="0"/>
              </a:rPr>
              <a:t>If you are watching the film and reading through these presentations, now talk together about that you have learned about Cookies</a:t>
            </a:r>
            <a:r>
              <a:rPr lang="en-GB" dirty="0" smtClean="0"/>
              <a:t>. </a:t>
            </a:r>
            <a:endParaRPr lang="en-GB" dirty="0"/>
          </a:p>
        </p:txBody>
      </p:sp>
      <p:pic>
        <p:nvPicPr>
          <p:cNvPr id="6" name="Picture 5">
            <a:extLst>
              <a:ext uri="{FF2B5EF4-FFF2-40B4-BE49-F238E27FC236}">
                <a16:creationId xmlns:a16="http://schemas.microsoft.com/office/drawing/2014/main" xmlns="" id="{32ED87C8-1360-8845-B5F9-6778FBCDAB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6876" y="183975"/>
            <a:ext cx="3302513" cy="362301"/>
          </a:xfrm>
          <a:prstGeom prst="rect">
            <a:avLst/>
          </a:prstGeom>
        </p:spPr>
      </p:pic>
      <p:pic>
        <p:nvPicPr>
          <p:cNvPr id="7" name="Picture 6" descr="https://cdn.shopify.com/s/files/1/0606/1553/products/Made-With-Photosymbols-2_large.png?v=156595997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4187" b="35232"/>
          <a:stretch/>
        </p:blipFill>
        <p:spPr bwMode="auto">
          <a:xfrm>
            <a:off x="7407227" y="6237920"/>
            <a:ext cx="1597029" cy="488393"/>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7"/>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3059832" y="2060848"/>
            <a:ext cx="1711984" cy="1951484"/>
          </a:xfrm>
          <a:prstGeom prst="rect">
            <a:avLst/>
          </a:prstGeom>
        </p:spPr>
      </p:pic>
      <p:pic>
        <p:nvPicPr>
          <p:cNvPr id="1026" name="Picture 2" descr="https://cdn.shopify.com/s/files/1/0606/1553/products/Talk-In-Group-1_large.png?v=14178551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3250096"/>
            <a:ext cx="2987824" cy="2987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8376"/>
            <a:ext cx="2448272" cy="577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96285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320</Words>
  <Application>Microsoft Office PowerPoint</Application>
  <PresentationFormat>On-screen Show (4:3)</PresentationFormat>
  <Paragraphs>33</Paragraphs>
  <Slides>7</Slides>
  <Notes>0</Notes>
  <HiddenSlides>0</HiddenSlides>
  <MMClips>0</MMClips>
  <ScaleCrop>false</ScaleCrop>
  <HeadingPairs>
    <vt:vector size="4" baseType="variant">
      <vt:variant>
        <vt:lpstr>Theme</vt:lpstr>
      </vt:variant>
      <vt:variant>
        <vt:i4>3</vt:i4>
      </vt:variant>
      <vt:variant>
        <vt:lpstr>Slide Titles</vt:lpstr>
      </vt:variant>
      <vt:variant>
        <vt:i4>7</vt:i4>
      </vt:variant>
    </vt:vector>
  </HeadingPairs>
  <TitlesOfParts>
    <vt:vector size="10" baseType="lpstr">
      <vt:lpstr>Office Theme</vt:lpstr>
      <vt:lpstr>1_Office Theme</vt:lpstr>
      <vt:lpstr>2_Office Theme</vt:lpstr>
      <vt:lpstr>PowerPoint Presentation</vt:lpstr>
      <vt:lpstr>What does browsing mean and what is my browser?</vt:lpstr>
      <vt:lpstr>What does browsing mean and what is my browser?</vt:lpstr>
      <vt:lpstr>What is a Search Engine?</vt:lpstr>
      <vt:lpstr>What is a trusted internet antivirus software?</vt:lpstr>
      <vt:lpstr>What are Cookies? </vt:lpstr>
      <vt:lpstr>So what have we learnt about Cookies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Hayley</dc:creator>
  <cp:lastModifiedBy>user</cp:lastModifiedBy>
  <cp:revision>23</cp:revision>
  <dcterms:created xsi:type="dcterms:W3CDTF">2021-03-30T13:15:40Z</dcterms:created>
  <dcterms:modified xsi:type="dcterms:W3CDTF">2021-08-18T15:15:38Z</dcterms:modified>
</cp:coreProperties>
</file>